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ShowLst>
    <p:custShow name="Custom Show 1" id="0">
      <p:sldLst>
        <p:sld r:id="rId2"/>
        <p:sld r:id="rId3"/>
        <p:sld r:id="rId4"/>
        <p:sld r:id="rId5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2" end="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50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8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8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4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4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8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8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8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4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6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E963-13C5-4A04-87B0-0AE5E67332CE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70005-8F26-4291-98F9-A4FAED775E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2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verge.com/2015/9/22/9368415/apple-iphone-6s-iphone-6s-plus-revie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381000"/>
            <a:ext cx="8382000" cy="6172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14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Wednesday!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416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">
        <p14:ripple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381000"/>
            <a:ext cx="8382000" cy="6172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14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Wednesday!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121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">
        <p14:ripple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381000"/>
            <a:ext cx="8382000" cy="6172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14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Wednesday!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476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">
        <p14:ripple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381000"/>
            <a:ext cx="8382000" cy="6172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14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</a:t>
            </a:r>
            <a:r>
              <a:rPr 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Wednesday!</a:t>
            </a:r>
            <a:endParaRPr 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855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">
        <p14:ripple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1524000"/>
            <a:ext cx="708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>
                <a:hlinkClick r:id="rId2"/>
              </a:rPr>
              <a:t>http://www.theverge.com/2015/9/22/9368415/apple-iphone-6s-iphone-6s-plus-review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77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000">
        <p14:ripple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  <vt:variant>
        <vt:lpstr>Custom Shows</vt:lpstr>
      </vt:variant>
      <vt:variant>
        <vt:i4>1</vt:i4>
      </vt:variant>
    </vt:vector>
  </HeadingPairs>
  <TitlesOfParts>
    <vt:vector size="7" baseType="lpstr">
      <vt:lpstr>Office Theme</vt:lpstr>
      <vt:lpstr>Quiz Wednesday!</vt:lpstr>
      <vt:lpstr>Quiz Wednesday!</vt:lpstr>
      <vt:lpstr>Quiz Wednesday!</vt:lpstr>
      <vt:lpstr>Quiz Wednesday!</vt:lpstr>
      <vt:lpstr>PowerPoint Presentation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page intentionally left blank</dc:title>
  <dc:creator>Ronald Marsh</dc:creator>
  <cp:lastModifiedBy>Ronald Marsh</cp:lastModifiedBy>
  <cp:revision>13</cp:revision>
  <dcterms:created xsi:type="dcterms:W3CDTF">2012-09-21T14:10:19Z</dcterms:created>
  <dcterms:modified xsi:type="dcterms:W3CDTF">2015-09-23T14:57:48Z</dcterms:modified>
</cp:coreProperties>
</file>